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313" r:id="rId2"/>
    <p:sldId id="2147474698" r:id="rId3"/>
    <p:sldId id="283" r:id="rId4"/>
    <p:sldId id="2147474700" r:id="rId5"/>
    <p:sldId id="2147474701" r:id="rId6"/>
    <p:sldId id="2147474702" r:id="rId7"/>
    <p:sldId id="2147474703" r:id="rId8"/>
    <p:sldId id="2147474704" r:id="rId9"/>
    <p:sldId id="2147474705" r:id="rId10"/>
    <p:sldId id="2147474706" r:id="rId11"/>
    <p:sldId id="2147474707" r:id="rId12"/>
    <p:sldId id="2147474708" r:id="rId13"/>
    <p:sldId id="2147474709" r:id="rId14"/>
    <p:sldId id="2147474710" r:id="rId15"/>
    <p:sldId id="2147474711" r:id="rId16"/>
    <p:sldId id="2147474712" r:id="rId17"/>
    <p:sldId id="2147474713" r:id="rId18"/>
    <p:sldId id="2147474714" r:id="rId19"/>
    <p:sldId id="2147474715" r:id="rId20"/>
    <p:sldId id="2147474716" r:id="rId21"/>
    <p:sldId id="2147474717" r:id="rId22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9CB"/>
    <a:srgbClr val="15ACE2"/>
    <a:srgbClr val="17ACE4"/>
    <a:srgbClr val="0F6197"/>
    <a:srgbClr val="0E1A28"/>
    <a:srgbClr val="AEC2DE"/>
    <a:srgbClr val="1675B4"/>
    <a:srgbClr val="102655"/>
    <a:srgbClr val="00469E"/>
    <a:srgbClr val="003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3C2611-4C71-4FC5-86AE-919BDF0F9419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88732" autoAdjust="0"/>
  </p:normalViewPr>
  <p:slideViewPr>
    <p:cSldViewPr snapToGrid="0" showGuides="1">
      <p:cViewPr varScale="1">
        <p:scale>
          <a:sx n="54" d="100"/>
          <a:sy n="54" d="100"/>
        </p:scale>
        <p:origin x="1352" y="24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68" d="100"/>
          <a:sy n="168" d="100"/>
        </p:scale>
        <p:origin x="895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F775FF-C331-451F-BB21-3F9655792E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5A0B8-B066-47FD-A018-D0228401FC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FFD2C-A870-463A-B808-4C65DA4281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F9EE-D8A5-42BA-A96E-2C7B6A54E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4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38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7EB9D-3C3C-43BA-85DB-83696E493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B30721-5838-4F5A-B184-E912ED3CE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789" y="5478379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BBC740-C057-4A67-A4EA-421271C44A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3149" y="6626843"/>
            <a:ext cx="2743534" cy="188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Version:</a:t>
            </a:r>
          </a:p>
          <a:p>
            <a:r>
              <a:rPr lang="en-US" dirty="0"/>
              <a:t>Date:</a:t>
            </a:r>
          </a:p>
          <a:p>
            <a:r>
              <a:rPr lang="en-US" dirty="0"/>
              <a:t>Classification: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C8F79B2-D2B1-477B-AE1C-0461C40E3AF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55973" y="6626843"/>
            <a:ext cx="7862967" cy="188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01-01-2021</a:t>
            </a:r>
          </a:p>
          <a:p>
            <a:pPr lvl="0"/>
            <a:r>
              <a:rPr lang="en-US" dirty="0"/>
              <a:t>Confidential / restricted / Internal / Public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67199F0-AD0A-294F-9373-F200711FF6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807441" y="720090"/>
            <a:ext cx="9574042" cy="122975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5ADED-FB4E-6947-AAA0-21AB802128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582" y="696195"/>
            <a:ext cx="1553958" cy="28653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162D98-06CA-0845-8882-3F8289B97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982" y="5491079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9420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18E492-E756-734E-B18C-3C8CC479C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E63487-5E82-4C88-9500-62347F7990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38136" y="3090482"/>
            <a:ext cx="12332935" cy="9008989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4D4E0-78EE-490F-A24C-A7CB72C9D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51966" y="3771899"/>
            <a:ext cx="7993898" cy="6172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7A6914-DD7B-4A4B-822E-47C478144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582" y="696195"/>
            <a:ext cx="1553958" cy="28653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4FB9AF2-0FEB-6B46-A4B1-E9AA7A0114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7D629D-C3D1-6147-ADF8-7F88DEBDE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427737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it list with icons/image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B8B14EB-7E22-5741-B43E-F31D2F470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4D4E0-78EE-490F-A24C-A7CB72C9D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1133" y="2552710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7A6914-DD7B-4A4B-822E-47C478144A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582" y="696195"/>
            <a:ext cx="1553958" cy="286532"/>
          </a:xfrm>
          <a:prstGeom prst="rect">
            <a:avLst/>
          </a:prstGeom>
        </p:spPr>
      </p:pic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7C2542F-6448-6E46-A4C8-066C6391D62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66886" y="2487490"/>
            <a:ext cx="18213809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EBB7D65-E379-9D4E-AC8E-61739CF3ED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504483" y="5522786"/>
            <a:ext cx="18449365" cy="1171275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C5AB1454-AB2B-6C4B-B53D-CB653E5C6A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1133" y="4985014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936B1838-5D37-3B4E-8C06-E53C6281E1B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66886" y="4919794"/>
            <a:ext cx="18213809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0D8EBAC-8CF9-E14B-B85E-2331AAAD2F1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04483" y="8028242"/>
            <a:ext cx="18449365" cy="1171275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65" name="Picture Placeholder 2">
            <a:extLst>
              <a:ext uri="{FF2B5EF4-FFF2-40B4-BE49-F238E27FC236}">
                <a16:creationId xmlns:a16="http://schemas.microsoft.com/office/drawing/2014/main" id="{6FCD9207-A0DC-7E4F-9921-B4FE527793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41133" y="7490470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BBBCC00-6B4D-7846-8BE9-EA9BCE26353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666886" y="7425250"/>
            <a:ext cx="18213809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4B159E38-3805-354D-A531-121AE19771F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04483" y="10515410"/>
            <a:ext cx="18449365" cy="1171275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69" name="Picture Placeholder 2">
            <a:extLst>
              <a:ext uri="{FF2B5EF4-FFF2-40B4-BE49-F238E27FC236}">
                <a16:creationId xmlns:a16="http://schemas.microsoft.com/office/drawing/2014/main" id="{362C6DE8-F2AB-574A-BC1E-B61E0A4971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41133" y="9977638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3114BBAD-A8AD-D746-8485-A6E9053FC6D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666886" y="9912418"/>
            <a:ext cx="18213809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DF98082-33F1-B449-BCB3-CFE71D8091E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504483" y="3060307"/>
            <a:ext cx="18376212" cy="1086912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308ADE8-B5EB-0747-85AD-E6947F5800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5099" y="2421550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6ECD420-E2BA-B746-B46F-58977702FB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5099" y="4855367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66F9CB-BA8A-5044-B464-255A79C744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5099" y="7344186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5313740-C4D4-A34C-B597-226AB6260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45099" y="9853629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34177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it list with icons/images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0EAD6DF-69D6-1146-9187-81033C772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5BE4FF8-A25D-2248-8272-059D0569244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98337" y="6393910"/>
            <a:ext cx="6596448" cy="448509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FFD43FED-6F99-8847-9881-8B192A2915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34987" y="5537908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36F097D-5CDE-FE4B-A2A3-AD0062AD14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060741" y="5801511"/>
            <a:ext cx="6434044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64243FB-0400-7B42-91E0-BAF9D64CFCC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898337" y="9647473"/>
            <a:ext cx="6596448" cy="4485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187DC1"/>
              </a:buClr>
              <a:buFont typeface="Arial" panose="020B0604020202020204" pitchFamily="34" charset="0"/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9FA7A7-D1AD-4C4B-A77A-8A63E3CFA3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34987" y="8791471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D06918F-500D-3A4B-8E7E-6ABF9235BB1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60741" y="9055074"/>
            <a:ext cx="6434044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8426AA7-2E0D-1A41-95D5-4CC0372AD45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4765351" y="6393910"/>
            <a:ext cx="6596448" cy="4485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187DC1"/>
              </a:buClr>
              <a:buFont typeface="Arial" panose="020B0604020202020204" pitchFamily="34" charset="0"/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2FBF4F83-9709-8648-A4DB-E3416A86D9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02001" y="5537908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95B796-838F-4A4D-86DE-B9CA362896D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4927755" y="5801511"/>
            <a:ext cx="6434044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9C755EA-626D-CC48-968E-C4731371F82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765351" y="9647473"/>
            <a:ext cx="6596448" cy="4485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187DC1"/>
              </a:buClr>
              <a:buFont typeface="Arial" panose="020B0604020202020204" pitchFamily="34" charset="0"/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22A5FCCF-133F-9D47-BEA6-4023505DAE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602001" y="8791471"/>
            <a:ext cx="1620000" cy="162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C31A001-22ED-974D-9593-A8BBD2B9F34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4927755" y="9055074"/>
            <a:ext cx="6434044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7194510-CCBE-074E-87D1-59ABCF22E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F69665-11E1-7840-B978-2C26557E74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8954" y="5738356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29C83F0-7807-F946-BCE7-80845A043D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97974" y="5738356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3ECAB0F-8153-7845-91E8-5964AA44FF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8954" y="8997194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5F15B19-3729-204A-86E1-C6D759767D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697974" y="8997194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B87B711-FB6F-A244-B9BF-C361E67CC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462571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P's with icons/image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B9FB953-CCB9-6D48-A159-C8BC16B32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E169692-76A9-9449-B356-E29C8F0C704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973136" y="8688073"/>
            <a:ext cx="4673895" cy="2229863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A471774F-91DA-9F42-A118-7979353351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08133" y="5414918"/>
            <a:ext cx="2160000" cy="21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B177973-C639-4341-ABEB-E7C6071BDA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5540" y="8095674"/>
            <a:ext cx="4502551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DD3995A-A628-EE46-B005-903A1F06569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53712" y="8688073"/>
            <a:ext cx="4673895" cy="2229863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76A877C-0034-0C42-A695-837DBA9E2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8709" y="5414918"/>
            <a:ext cx="2160000" cy="21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D1D40E8-56E9-A444-828F-E350A78D402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316116" y="8095674"/>
            <a:ext cx="4502551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5D3F8E9-EF76-D14D-B533-7C71AAC1249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413954" y="8688073"/>
            <a:ext cx="4673895" cy="2229863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1462629-FC65-7340-A895-46ED83D5C9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548951" y="5414918"/>
            <a:ext cx="2160000" cy="21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BE831F0-8939-114B-90E2-01B28597FA7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576358" y="8095674"/>
            <a:ext cx="4502551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9492429-2FAB-214E-9042-B877F735EB7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7745488" y="8688073"/>
            <a:ext cx="4673895" cy="2229863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Clr>
                <a:srgbClr val="187DC1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E426D3D1-FF14-AA48-8782-B7E78B2F561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880485" y="5414918"/>
            <a:ext cx="2160000" cy="216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A26169A-6623-D745-B6AE-2F635BEFC0C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7907892" y="8095674"/>
            <a:ext cx="4502551" cy="52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788D9E2-9824-D441-88F2-93480BED18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B0D917D-2A55-634D-A41B-73F239B21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EA8BC39-D489-7B4E-8082-5A9186315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05978" y="8040202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17F0BA7-096A-8942-B336-279EF40E92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9870" y="8040202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830ED83-45F8-0C4A-A083-FEB7FE5A3E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56264" y="8040202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69814BF-C37F-B048-A335-26DB5A4363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691410" y="8040202"/>
            <a:ext cx="221787" cy="44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57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info blocks with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0CF10C-0453-E94A-98BC-A6E6C352A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2BFE39C-6942-1D4C-8B9A-5DC2103179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1780467" y="4914648"/>
            <a:ext cx="3671999" cy="3671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B6935FB6-7931-5D47-AE96-6A5C836324A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5657523" y="982728"/>
            <a:ext cx="3671999" cy="3671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4FC66775-3B54-0547-8F7F-8BEE0754631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5657523" y="8809992"/>
            <a:ext cx="3671999" cy="3671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CB51A206-B9C3-1E48-A367-2F7FE6FE2A5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9534579" y="4914648"/>
            <a:ext cx="3671999" cy="36719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B9D9E50-F9A8-874A-8E72-6A343C21F8A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38137" y="7004115"/>
            <a:ext cx="9066568" cy="146323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14859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D9BAD6-3AFA-D54B-8921-6015B44F8BE6}"/>
              </a:ext>
            </a:extLst>
          </p:cNvPr>
          <p:cNvSpPr>
            <a:spLocks noChangeAspect="1"/>
          </p:cNvSpPr>
          <p:nvPr userDrawn="1"/>
        </p:nvSpPr>
        <p:spPr>
          <a:xfrm>
            <a:off x="11744306" y="982727"/>
            <a:ext cx="3726000" cy="3726000"/>
          </a:xfrm>
          <a:prstGeom prst="rect">
            <a:avLst/>
          </a:prstGeom>
          <a:solidFill>
            <a:srgbClr val="0E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545CD4E9-B246-0B41-BCD1-CE9D5BA60AB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7900" y="2084833"/>
            <a:ext cx="3017982" cy="1421928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B123B22-332D-1A40-B856-E9161A3F49B7}"/>
              </a:ext>
            </a:extLst>
          </p:cNvPr>
          <p:cNvSpPr txBox="1">
            <a:spLocks/>
          </p:cNvSpPr>
          <p:nvPr userDrawn="1"/>
        </p:nvSpPr>
        <p:spPr>
          <a:xfrm>
            <a:off x="19751584" y="1700607"/>
            <a:ext cx="153618" cy="384226"/>
          </a:xfrm>
          <a:prstGeom prst="rect">
            <a:avLst/>
          </a:prstGeom>
        </p:spPr>
        <p:txBody>
          <a:bodyPr anchor="t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87DC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i="0" dirty="0">
                <a:solidFill>
                  <a:srgbClr val="16ACE2"/>
                </a:solidFill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EDAB1AF-F057-924F-B8D0-5558E5934DE7}"/>
              </a:ext>
            </a:extLst>
          </p:cNvPr>
          <p:cNvSpPr>
            <a:spLocks noChangeAspect="1"/>
          </p:cNvSpPr>
          <p:nvPr userDrawn="1"/>
        </p:nvSpPr>
        <p:spPr>
          <a:xfrm>
            <a:off x="19534994" y="982727"/>
            <a:ext cx="3726000" cy="3726000"/>
          </a:xfrm>
          <a:prstGeom prst="rect">
            <a:avLst/>
          </a:prstGeom>
          <a:solidFill>
            <a:srgbClr val="0E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3599F63C-FBDB-5D41-80A5-9FC1C39BD8F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888588" y="2084833"/>
            <a:ext cx="3017982" cy="14219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F888A46-10A4-E840-A2DB-B7DC69D77D5A}"/>
              </a:ext>
            </a:extLst>
          </p:cNvPr>
          <p:cNvSpPr>
            <a:spLocks noChangeAspect="1"/>
          </p:cNvSpPr>
          <p:nvPr userDrawn="1"/>
        </p:nvSpPr>
        <p:spPr>
          <a:xfrm>
            <a:off x="11726051" y="8809992"/>
            <a:ext cx="3726000" cy="3726000"/>
          </a:xfrm>
          <a:prstGeom prst="rect">
            <a:avLst/>
          </a:prstGeom>
          <a:solidFill>
            <a:srgbClr val="0E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189DCD33-DF55-DE46-8896-CF26987A6F1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097900" y="9893809"/>
            <a:ext cx="3017982" cy="14219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EFF1B4B-5983-A947-9A93-1FD26166C80A}"/>
              </a:ext>
            </a:extLst>
          </p:cNvPr>
          <p:cNvSpPr>
            <a:spLocks noChangeAspect="1"/>
          </p:cNvSpPr>
          <p:nvPr userDrawn="1"/>
        </p:nvSpPr>
        <p:spPr>
          <a:xfrm>
            <a:off x="19534994" y="8791703"/>
            <a:ext cx="3726000" cy="3726000"/>
          </a:xfrm>
          <a:prstGeom prst="rect">
            <a:avLst/>
          </a:prstGeom>
          <a:solidFill>
            <a:srgbClr val="0E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220C638F-7DD6-1741-AE5F-58DB5453E45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9888588" y="9893809"/>
            <a:ext cx="3017982" cy="14219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64282A8-5852-5B46-9DBE-1025692C4BEF}"/>
              </a:ext>
            </a:extLst>
          </p:cNvPr>
          <p:cNvSpPr>
            <a:spLocks noChangeAspect="1"/>
          </p:cNvSpPr>
          <p:nvPr userDrawn="1"/>
        </p:nvSpPr>
        <p:spPr>
          <a:xfrm>
            <a:off x="15621362" y="4914647"/>
            <a:ext cx="3726000" cy="3726000"/>
          </a:xfrm>
          <a:prstGeom prst="rect">
            <a:avLst/>
          </a:prstGeom>
          <a:solidFill>
            <a:srgbClr val="0E1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784AEDDD-2BF4-BB43-AAAD-E9224C06D80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5974956" y="6016753"/>
            <a:ext cx="3017982" cy="14219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GB" sz="24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E718220-0686-3343-9ED3-D79CF8827E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289" y="567707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1556917-541D-664B-8D3C-028F7D424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567707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374199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 slide image lef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836A83-755B-4748-AE80-2B2F55991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4D4E0-78EE-490F-A24C-A7CB72C9D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39238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C730C-2D18-4DF2-8D60-35069FE5CE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791" y="696195"/>
            <a:ext cx="1553958" cy="28653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C0BA0E2-5B0B-2440-B010-25B12915F6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81319" y="6416724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99AF1D-163F-7A43-9953-7A0038F3F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2659" y="6416724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127611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 slide image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3EEE07-F18C-4248-8DC1-F0597D5F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4D4E0-78EE-490F-A24C-A7CB72C9D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4762" y="0"/>
            <a:ext cx="9139238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5C4A2-F09E-4099-A588-37EE1F182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582" y="696195"/>
            <a:ext cx="1553958" cy="28653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204439A-3069-1E47-9336-7B03CA57D4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98010" y="6404024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DFBB9-AC72-854F-990D-F4D490E61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9350" y="6404024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552491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F2A541-F0D6-2946-8C48-95BE1060F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EB892733-7AD8-4917-BC2A-BE791A9F6FA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995363" y="3496467"/>
            <a:ext cx="11309350" cy="67230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5503C4-53DF-4D9C-9DB2-D5A9AACA055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442430" y="6186610"/>
            <a:ext cx="9754454" cy="13388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Clr>
                <a:srgbClr val="187DC1"/>
              </a:buClr>
              <a:buFont typeface="Arial" panose="020B0604020202020204" pitchFamily="34" charset="0"/>
              <a:buNone/>
              <a:defRPr lang="en-GB" sz="3000" b="0" i="0" smtClean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14859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3EA3A9-CAEF-DD44-A29C-68945D7A80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413402" y="4850063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6D808E-23F9-6840-B3DD-E74B9B48C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64742" y="4850063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846326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2D4956-59EF-7D41-8F40-49F7FD0BA9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0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B685D-F944-1045-9AA6-0E725ACC7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3" name="BYTRANSIP.png">
            <a:extLst>
              <a:ext uri="{FF2B5EF4-FFF2-40B4-BE49-F238E27FC236}">
                <a16:creationId xmlns:a16="http://schemas.microsoft.com/office/drawing/2014/main" id="{934E77FA-4DBE-46FE-A4FA-E039821CC9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1764" y="6243163"/>
            <a:ext cx="5960471" cy="1099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515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7EB9D-3C3C-43BA-85DB-83696E493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B30721-5838-4F5A-B184-E912ED3CE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789" y="5478379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BBC740-C057-4A67-A4EA-421271C44A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3149" y="6626843"/>
            <a:ext cx="2743534" cy="188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Version:</a:t>
            </a:r>
          </a:p>
          <a:p>
            <a:r>
              <a:rPr lang="en-US" dirty="0"/>
              <a:t>Date:</a:t>
            </a:r>
          </a:p>
          <a:p>
            <a:r>
              <a:rPr lang="en-US" dirty="0"/>
              <a:t>Classification: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C8F79B2-D2B1-477B-AE1C-0461C40E3AF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55973" y="6626843"/>
            <a:ext cx="7862967" cy="188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01-01-2021</a:t>
            </a:r>
          </a:p>
          <a:p>
            <a:pPr lvl="0"/>
            <a:r>
              <a:rPr lang="en-US" dirty="0"/>
              <a:t>Confidential / restricted / Internal / Public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002B955-3292-5C4C-BB39-0E116249AC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912216">
            <a:off x="13063834" y="971550"/>
            <a:ext cx="13000877" cy="13007061"/>
          </a:xfrm>
          <a:custGeom>
            <a:avLst/>
            <a:gdLst>
              <a:gd name="connsiteX0" fmla="*/ 5759469 w 9030649"/>
              <a:gd name="connsiteY0" fmla="*/ 41 h 9034945"/>
              <a:gd name="connsiteX1" fmla="*/ 6873119 w 9030649"/>
              <a:gd name="connsiteY1" fmla="*/ 304892 h 9034945"/>
              <a:gd name="connsiteX2" fmla="*/ 8288293 w 9030649"/>
              <a:gd name="connsiteY2" fmla="*/ 6920270 h 9034945"/>
              <a:gd name="connsiteX3" fmla="*/ 3794783 w 9030649"/>
              <a:gd name="connsiteY3" fmla="*/ 8982498 h 9034945"/>
              <a:gd name="connsiteX4" fmla="*/ 207276 w 9030649"/>
              <a:gd name="connsiteY4" fmla="*/ 7582710 h 9034945"/>
              <a:gd name="connsiteX5" fmla="*/ 2944353 w 9030649"/>
              <a:gd name="connsiteY5" fmla="*/ 1990381 h 9034945"/>
              <a:gd name="connsiteX6" fmla="*/ 5759469 w 9030649"/>
              <a:gd name="connsiteY6" fmla="*/ 41 h 903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0649" h="9034945">
                <a:moveTo>
                  <a:pt x="5759469" y="41"/>
                </a:moveTo>
                <a:cubicBezTo>
                  <a:pt x="6181199" y="2511"/>
                  <a:pt x="6567519" y="116331"/>
                  <a:pt x="6873119" y="304892"/>
                </a:cubicBezTo>
                <a:cubicBezTo>
                  <a:pt x="9282059" y="1793090"/>
                  <a:pt x="9550343" y="5823873"/>
                  <a:pt x="8288293" y="6920270"/>
                </a:cubicBezTo>
                <a:cubicBezTo>
                  <a:pt x="8288293" y="6920270"/>
                  <a:pt x="5956915" y="9425159"/>
                  <a:pt x="3794783" y="8982498"/>
                </a:cubicBezTo>
                <a:cubicBezTo>
                  <a:pt x="2417346" y="8700479"/>
                  <a:pt x="787278" y="8521961"/>
                  <a:pt x="207276" y="7582710"/>
                </a:cubicBezTo>
                <a:cubicBezTo>
                  <a:pt x="-720751" y="6079869"/>
                  <a:pt x="1695811" y="4307007"/>
                  <a:pt x="2944353" y="1990381"/>
                </a:cubicBezTo>
                <a:cubicBezTo>
                  <a:pt x="3732471" y="528117"/>
                  <a:pt x="4831663" y="-5390"/>
                  <a:pt x="5759469" y="41"/>
                </a:cubicBezTo>
                <a:close/>
              </a:path>
            </a:pathLst>
          </a:custGeom>
          <a:solidFill>
            <a:srgbClr val="0E1A28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3B9E50-5831-CE41-B68B-D31CD2D49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982" y="5491079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57869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master_5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BE5E9EE-B421-40D8-80D0-99704629D136}"/>
              </a:ext>
            </a:extLst>
          </p:cNvPr>
          <p:cNvSpPr txBox="1">
            <a:spLocks/>
          </p:cNvSpPr>
          <p:nvPr userDrawn="1"/>
        </p:nvSpPr>
        <p:spPr>
          <a:xfrm>
            <a:off x="23019328" y="12673601"/>
            <a:ext cx="359073" cy="30777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53F7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FD0B73-9FB4-B146-980D-1B626F7F1FDC}" type="slidenum">
              <a:rPr lang="en-US" sz="2000" smtClean="0"/>
              <a:pPr/>
              <a:t>‹#›</a:t>
            </a:fld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80AEC-CEFC-6660-5A2F-A79B55C77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734624"/>
            <a:ext cx="20635200" cy="1797416"/>
          </a:xfrm>
        </p:spPr>
        <p:txBody>
          <a:bodyPr/>
          <a:lstStyle>
            <a:lvl1pPr>
              <a:defRPr sz="6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 two 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3404CF4-D34C-2523-6B99-A41D052FE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0627" y="4373218"/>
            <a:ext cx="11001374" cy="2954656"/>
          </a:xfrm>
        </p:spPr>
        <p:txBody>
          <a:bodyPr/>
          <a:lstStyle>
            <a:lvl1pPr marL="0" indent="0">
              <a:buNone/>
              <a:defRPr b="0" i="0">
                <a:latin typeface="Poppins" pitchFamily="2" charset="77"/>
                <a:cs typeface="Poppins" pitchFamily="2" charset="77"/>
              </a:defRPr>
            </a:lvl1pPr>
            <a:lvl2pPr marL="0" indent="0">
              <a:buNone/>
              <a:defRPr b="0" i="0">
                <a:latin typeface="Poppins" pitchFamily="2" charset="77"/>
                <a:cs typeface="Poppins" pitchFamily="2" charset="77"/>
              </a:defRPr>
            </a:lvl2pPr>
            <a:lvl3pPr marL="358774" indent="0">
              <a:buNone/>
              <a:defRPr b="0" i="0">
                <a:latin typeface="Poppins" pitchFamily="2" charset="77"/>
                <a:cs typeface="Poppins" pitchFamily="2" charset="77"/>
              </a:defRPr>
            </a:lvl3pPr>
            <a:lvl4pPr marL="720724" indent="0">
              <a:buNone/>
              <a:defRPr b="0" i="0">
                <a:latin typeface="Poppins" pitchFamily="2" charset="77"/>
                <a:cs typeface="Poppins" pitchFamily="2" charset="77"/>
              </a:defRPr>
            </a:lvl4pPr>
            <a:lvl5pPr marL="1079500" indent="0">
              <a:buNone/>
              <a:defRPr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F8EF9950-EB32-0918-D660-8C1D578054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90625" y="3120887"/>
            <a:ext cx="11001374" cy="889326"/>
          </a:xfrm>
        </p:spPr>
        <p:txBody>
          <a:bodyPr/>
          <a:lstStyle>
            <a:lvl1pPr marL="0" indent="0">
              <a:buFontTx/>
              <a:buNone/>
              <a:defRPr b="1" i="0">
                <a:latin typeface="Poppins" pitchFamily="2" charset="77"/>
                <a:cs typeface="Poppins" pitchFamily="2" charset="77"/>
              </a:defRPr>
            </a:lvl1pPr>
            <a:lvl2pPr marL="0" indent="0">
              <a:buFontTx/>
              <a:buNone/>
              <a:defRPr/>
            </a:lvl2pPr>
            <a:lvl3pPr marL="358774" indent="0">
              <a:buFontTx/>
              <a:buNone/>
              <a:defRPr/>
            </a:lvl3pPr>
            <a:lvl4pPr marL="720724" indent="0">
              <a:buFontTx/>
              <a:buNone/>
              <a:defRPr/>
            </a:lvl4pPr>
            <a:lvl5pPr marL="10795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21504CB4-0A5A-ABE0-AACA-51CDD19FC7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63671" y="3120886"/>
            <a:ext cx="11920326" cy="9024732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36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</p:spTree>
    <p:extLst>
      <p:ext uri="{BB962C8B-B14F-4D97-AF65-F5344CB8AC3E}">
        <p14:creationId xmlns:p14="http://schemas.microsoft.com/office/powerpoint/2010/main" val="364076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7EB9D-3C3C-43BA-85DB-83696E493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B30721-5838-4F5A-B184-E912ED3CE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789" y="5478379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BBC740-C057-4A67-A4EA-421271C44A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3149" y="6626843"/>
            <a:ext cx="2743534" cy="188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Version:</a:t>
            </a:r>
          </a:p>
          <a:p>
            <a:r>
              <a:rPr lang="en-US" dirty="0"/>
              <a:t>Date:</a:t>
            </a:r>
          </a:p>
          <a:p>
            <a:r>
              <a:rPr lang="en-US" dirty="0"/>
              <a:t>Classification: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C8F79B2-D2B1-477B-AE1C-0461C40E3AF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055973" y="6626843"/>
            <a:ext cx="7862967" cy="1884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01-01-2021</a:t>
            </a:r>
          </a:p>
          <a:p>
            <a:pPr lvl="0"/>
            <a:r>
              <a:rPr lang="en-US" dirty="0"/>
              <a:t>Confidential / restricted / Internal / Public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E7365F4-119C-0440-8415-0C98F720A8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29970" y="10614824"/>
            <a:ext cx="4270585" cy="57557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04E9FB2-CF2A-4A4B-AD04-EC5488FECD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429970" y="4405410"/>
            <a:ext cx="4270585" cy="57557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2A6E3B7-8651-9E4A-AB4C-A26011DC1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29970" y="-1718943"/>
            <a:ext cx="4270585" cy="57557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13DB076-4921-E544-BD93-394227A04F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065765" y="8892350"/>
            <a:ext cx="4270585" cy="57557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812B6B0-4441-F240-B305-8B8EF3D3EF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065765" y="2682936"/>
            <a:ext cx="4270585" cy="57557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249648-A900-8746-B07F-8CEF6FCC5E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065765" y="-3441417"/>
            <a:ext cx="4270585" cy="57557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13734FE-4B0C-9444-B8C4-B178EBBC3C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7982" y="5491079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5499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A366939-05ED-5349-8066-201DE4CA08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B30721-5838-4F5A-B184-E912ED3CE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069" y="2284568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BBC740-C057-4A67-A4EA-421271C44A9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19631" y="1975958"/>
            <a:ext cx="1918661" cy="144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Version:</a:t>
            </a:r>
          </a:p>
          <a:p>
            <a:r>
              <a:rPr lang="en-US" dirty="0"/>
              <a:t>Date:</a:t>
            </a:r>
          </a:p>
          <a:p>
            <a:r>
              <a:rPr lang="en-US" dirty="0"/>
              <a:t>Classification: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C8F79B2-D2B1-477B-AE1C-0461C40E3AF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9449997" y="1975958"/>
            <a:ext cx="2191306" cy="144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01-01-2021</a:t>
            </a:r>
          </a:p>
          <a:p>
            <a:pPr lvl="0"/>
            <a:r>
              <a:rPr lang="en-US" dirty="0"/>
              <a:t>Confidential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3C6AAA6-DA09-8A4F-8584-194B093D3C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8222" y="4947456"/>
            <a:ext cx="5086828" cy="7818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42D02D5-0808-3D4D-956D-2CB5626E5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1802" y="4947456"/>
            <a:ext cx="5086828" cy="7818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04A00BA-CD79-6B47-8C53-513061F3EA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95382" y="4947456"/>
            <a:ext cx="5086828" cy="7818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00F77CA-F218-9443-B670-9FC09DAC8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378962" y="4947456"/>
            <a:ext cx="5086828" cy="7818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3DF8F4A-FD43-7644-BA3D-7F2A45FE22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4482" y="2284568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30760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item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22FF67-3B43-9742-A777-215C8171C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E63487-5E82-4C88-9500-62347F7990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38136" y="3090482"/>
            <a:ext cx="21786032" cy="9149644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F6197"/>
              </a:buClr>
              <a:buSzTx/>
              <a:buFont typeface="+mj-lt"/>
              <a:buAutoNum type="arabicPeriod"/>
              <a:tabLst/>
              <a:defRPr sz="3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485900" marR="0" indent="-57150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>
                <a:solidFill>
                  <a:schemeClr val="tx1"/>
                </a:solidFill>
                <a:latin typeface="+mj-lt"/>
              </a:defRPr>
            </a:lvl2pPr>
            <a:lvl3pPr marL="23431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chemeClr val="tx1"/>
                </a:solidFill>
                <a:latin typeface="+mj-lt"/>
              </a:defRPr>
            </a:lvl3pPr>
            <a:lvl4pPr marL="3257550" indent="-514350">
              <a:buClr>
                <a:srgbClr val="187DC1"/>
              </a:buClr>
              <a:buFont typeface="+mj-lt"/>
              <a:buAutoNum type="arabicPeriod"/>
              <a:defRPr sz="3000">
                <a:solidFill>
                  <a:schemeClr val="tx1"/>
                </a:solidFill>
                <a:latin typeface="+mj-lt"/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514350" marR="0" lvl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514350" marR="0" lvl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514350" marR="0" lvl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514350" marR="0" lvl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E426506-6AA3-184E-AA37-3E235A676A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C3A061-AAE2-754E-A19D-A67D1BE7CC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9144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C79816-D20D-144D-9712-D44A8096F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E63487-5E82-4C88-9500-62347F7990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38136" y="3090482"/>
            <a:ext cx="21786032" cy="9149644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485900" marR="0" indent="-57150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>
                <a:solidFill>
                  <a:schemeClr val="tx1"/>
                </a:solidFill>
                <a:latin typeface="+mj-lt"/>
              </a:defRPr>
            </a:lvl2pPr>
            <a:lvl3pPr marL="23431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chemeClr val="tx1"/>
                </a:solidFill>
                <a:latin typeface="+mj-lt"/>
              </a:defRPr>
            </a:lvl3pPr>
            <a:lvl4pPr marL="3257550" indent="-514350">
              <a:buClr>
                <a:srgbClr val="187DC1"/>
              </a:buClr>
              <a:buFont typeface="+mj-lt"/>
              <a:buAutoNum type="arabicPeriod"/>
              <a:defRPr sz="3000">
                <a:solidFill>
                  <a:schemeClr val="tx1"/>
                </a:solidFill>
                <a:latin typeface="+mj-lt"/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F16920E-1051-4544-8D50-D5E13FBD52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43C673-2C28-8346-8483-65C87EA4F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03346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5A7F60-FBA2-0D48-8A97-8E155FD5E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E63487-5E82-4C88-9500-62347F7990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38136" y="3090482"/>
            <a:ext cx="10275535" cy="3672800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4287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>
                <a:solidFill>
                  <a:schemeClr val="tx1"/>
                </a:solidFill>
                <a:latin typeface="+mj-lt"/>
              </a:defRPr>
            </a:lvl2pPr>
            <a:lvl3pPr marL="23431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>
                <a:solidFill>
                  <a:schemeClr val="tx1"/>
                </a:solidFill>
                <a:latin typeface="+mj-lt"/>
              </a:defRPr>
            </a:lvl3pPr>
            <a:lvl4pPr marL="3257550" indent="-514350">
              <a:buClr>
                <a:srgbClr val="187DC1"/>
              </a:buClr>
              <a:buFont typeface="+mj-lt"/>
              <a:buAutoNum type="arabicPeriod"/>
              <a:defRPr sz="3000">
                <a:solidFill>
                  <a:schemeClr val="tx1"/>
                </a:solidFill>
                <a:latin typeface="+mj-lt"/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177EF1F-A9EC-4119-A657-37FF34A3C14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2195525" y="3112251"/>
            <a:ext cx="10728643" cy="3672800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1485900" marR="0" indent="-57150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Arial" panose="020B0604020202020204" pitchFamily="34" charset="0"/>
              <a:buChar char="•"/>
              <a:tabLst/>
              <a:defRPr sz="3000">
                <a:solidFill>
                  <a:schemeClr val="tx1"/>
                </a:solidFill>
                <a:latin typeface="+mj-lt"/>
              </a:defRPr>
            </a:lvl2pPr>
            <a:lvl3pPr marL="23431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>
                <a:solidFill>
                  <a:schemeClr val="tx1"/>
                </a:solidFill>
                <a:latin typeface="+mj-lt"/>
              </a:defRPr>
            </a:lvl3pPr>
            <a:lvl4pPr marL="3257550" indent="-514350">
              <a:buClr>
                <a:srgbClr val="187DC1"/>
              </a:buClr>
              <a:buFont typeface="+mj-lt"/>
              <a:buAutoNum type="arabicPeriod"/>
              <a:defRPr sz="3000">
                <a:solidFill>
                  <a:schemeClr val="tx1"/>
                </a:solidFill>
                <a:latin typeface="+mj-lt"/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AEF651-3D88-4CFD-8B98-78F48314A3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582" y="696195"/>
            <a:ext cx="1553958" cy="28653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CE4600-0647-6647-BD37-9642633FD0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2B16F7-F1E2-7146-9606-29023A097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95943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BCF707-C73A-0440-8C31-D87242F96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E63487-5E82-4C88-9500-62347F7990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83345" y="3090482"/>
            <a:ext cx="13186255" cy="9261939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1657350" indent="-74295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4D4E0-78EE-490F-A24C-A7CB72C9D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39238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8CED84-5984-4B6C-A1EB-89B86F0774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791" y="696195"/>
            <a:ext cx="1553958" cy="28653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7E6F34-C2B9-1344-A997-9D30485D07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83345" y="1742574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2CABBAC-2A34-2045-BB84-1FDAA83F2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3545" y="1714048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142813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C1FE30C-F42D-8C43-82C3-5A4EF9711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E63487-5E82-4C88-9500-62347F7990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38136" y="3090482"/>
            <a:ext cx="13186255" cy="9277981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>
                <a:solidFill>
                  <a:schemeClr val="bg1"/>
                </a:solidFill>
                <a:effectLst/>
                <a:latin typeface="Open Sans" panose="020B0606030504020204" pitchFamily="34" charset="0"/>
              </a:defRPr>
            </a:lvl1pPr>
            <a:lvl2pPr marL="14859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2pPr>
            <a:lvl3pPr marL="2400300" indent="-571500">
              <a:buClr>
                <a:srgbClr val="187DC1"/>
              </a:buClr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+mj-lt"/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gravids</a:t>
            </a:r>
            <a:r>
              <a:rPr lang="en-US" dirty="0"/>
              <a:t> lacinia.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74D4E0-78EE-490F-A24C-A7CB72C9D1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44762" y="0"/>
            <a:ext cx="9139238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29446-8188-44E2-8BC8-DD534E146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582" y="696195"/>
            <a:ext cx="1553958" cy="28653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AFB70F1-7359-1C4C-97F2-4383E2CC51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289" y="1804737"/>
            <a:ext cx="330200" cy="749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rgbClr val="15ACE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.</a:t>
            </a:r>
            <a:endParaRPr lang="en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5FDD8B-B81E-B547-AA50-CB2579F44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 anchor="t"/>
          <a:lstStyle>
            <a:lvl1pPr>
              <a:defRPr sz="6000" b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This is an example title</a:t>
            </a:r>
          </a:p>
        </p:txBody>
      </p:sp>
    </p:spTree>
    <p:extLst>
      <p:ext uri="{BB962C8B-B14F-4D97-AF65-F5344CB8AC3E}">
        <p14:creationId xmlns:p14="http://schemas.microsoft.com/office/powerpoint/2010/main" val="382491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5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2" r:id="rId2"/>
    <p:sldLayoutId id="2147483724" r:id="rId3"/>
    <p:sldLayoutId id="214748372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15" r:id="rId11"/>
    <p:sldLayoutId id="2147483723" r:id="rId12"/>
    <p:sldLayoutId id="2147483720" r:id="rId13"/>
    <p:sldLayoutId id="2147483716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33" r:id="rId20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hoedtique-mary-stoop.nl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4F0C-A913-E041-B346-C6FFC6E4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88" y="5478379"/>
            <a:ext cx="11017811" cy="806351"/>
          </a:xfrm>
        </p:spPr>
        <p:txBody>
          <a:bodyPr/>
          <a:lstStyle/>
          <a:p>
            <a:r>
              <a:rPr lang="en-NL" dirty="0"/>
              <a:t>Bouw je website met AI</a:t>
            </a:r>
          </a:p>
        </p:txBody>
      </p:sp>
      <p:pic>
        <p:nvPicPr>
          <p:cNvPr id="12" name="Picture Placeholder 19">
            <a:extLst>
              <a:ext uri="{FF2B5EF4-FFF2-40B4-BE49-F238E27FC236}">
                <a16:creationId xmlns:a16="http://schemas.microsoft.com/office/drawing/2014/main" id="{056C7D62-2137-8E4A-BCB0-7695D0A28F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r="25268"/>
          <a:stretch/>
        </p:blipFill>
        <p:spPr>
          <a:xfrm>
            <a:off x="14429970" y="10614824"/>
            <a:ext cx="4270585" cy="5755785"/>
          </a:xfrm>
        </p:spPr>
      </p:pic>
      <p:pic>
        <p:nvPicPr>
          <p:cNvPr id="13" name="Picture Placeholder 15">
            <a:extLst>
              <a:ext uri="{FF2B5EF4-FFF2-40B4-BE49-F238E27FC236}">
                <a16:creationId xmlns:a16="http://schemas.microsoft.com/office/drawing/2014/main" id="{6504C702-15D8-764F-9C66-A1A36B13F0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 b="5074"/>
          <a:stretch/>
        </p:blipFill>
        <p:spPr>
          <a:xfrm>
            <a:off x="14429970" y="4405410"/>
            <a:ext cx="4270585" cy="5755785"/>
          </a:xfrm>
        </p:spPr>
      </p:pic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0921D7A5-9169-594F-B319-E42BA930E2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-801" r="50000" b="30766"/>
          <a:stretch/>
        </p:blipFill>
        <p:spPr>
          <a:xfrm>
            <a:off x="14429970" y="-1718943"/>
            <a:ext cx="4270585" cy="5755785"/>
          </a:xfrm>
        </p:spPr>
      </p:pic>
      <p:pic>
        <p:nvPicPr>
          <p:cNvPr id="15" name="Picture Placeholder 21">
            <a:extLst>
              <a:ext uri="{FF2B5EF4-FFF2-40B4-BE49-F238E27FC236}">
                <a16:creationId xmlns:a16="http://schemas.microsoft.com/office/drawing/2014/main" id="{A3DFD429-220C-8D49-BEB1-EC74C87754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 b="5074"/>
          <a:stretch/>
        </p:blipFill>
        <p:spPr>
          <a:xfrm>
            <a:off x="19065765" y="8892350"/>
            <a:ext cx="4270585" cy="5755785"/>
          </a:xfrm>
        </p:spPr>
      </p:pic>
      <p:pic>
        <p:nvPicPr>
          <p:cNvPr id="16" name="Picture Placeholder 17">
            <a:extLst>
              <a:ext uri="{FF2B5EF4-FFF2-40B4-BE49-F238E27FC236}">
                <a16:creationId xmlns:a16="http://schemas.microsoft.com/office/drawing/2014/main" id="{5244AF48-2B61-AA4D-AD78-CFDAC2A1FB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341" r="44576" b="5677"/>
          <a:stretch/>
        </p:blipFill>
        <p:spPr>
          <a:xfrm>
            <a:off x="19065765" y="2682936"/>
            <a:ext cx="4270585" cy="5755785"/>
          </a:xfrm>
        </p:spPr>
      </p:pic>
      <p:pic>
        <p:nvPicPr>
          <p:cNvPr id="17" name="Picture Placeholder 13" descr="A picture containing outdoor, dark, light, night&#10;&#10;Description automatically generated">
            <a:extLst>
              <a:ext uri="{FF2B5EF4-FFF2-40B4-BE49-F238E27FC236}">
                <a16:creationId xmlns:a16="http://schemas.microsoft.com/office/drawing/2014/main" id="{0F861639-4ED5-D341-B8A8-BF27641B17E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r="22180"/>
          <a:stretch>
            <a:fillRect/>
          </a:stretch>
        </p:blipFill>
        <p:spPr>
          <a:xfrm>
            <a:off x="19065765" y="-3441417"/>
            <a:ext cx="4270585" cy="5755785"/>
          </a:xfrm>
        </p:spPr>
      </p:pic>
    </p:spTree>
    <p:extLst>
      <p:ext uri="{BB962C8B-B14F-4D97-AF65-F5344CB8AC3E}">
        <p14:creationId xmlns:p14="http://schemas.microsoft.com/office/powerpoint/2010/main" val="287446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15830-AD53-01B8-B78D-BB0ABD0AD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0D296-DFA9-9A55-018C-48119F8E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655" y="2759118"/>
            <a:ext cx="13246687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De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eerste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pagina's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staan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nu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klaar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!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>
              <a:latin typeface="Open Sans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EF162-7D13-9CF0-233E-38689907FF66}"/>
              </a:ext>
            </a:extLst>
          </p:cNvPr>
          <p:cNvSpPr txBox="1"/>
          <p:nvPr/>
        </p:nvSpPr>
        <p:spPr>
          <a:xfrm>
            <a:off x="9422486" y="8996367"/>
            <a:ext cx="553902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15 </a:t>
            </a:r>
            <a:r>
              <a:rPr lang="en-US" sz="8000" dirty="0" err="1">
                <a:solidFill>
                  <a:schemeClr val="bg1"/>
                </a:solidFill>
              </a:rPr>
              <a:t>minuten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2CA33-8639-6A82-1D4B-487F78CCAA02}"/>
              </a:ext>
            </a:extLst>
          </p:cNvPr>
          <p:cNvSpPr txBox="1"/>
          <p:nvPr/>
        </p:nvSpPr>
        <p:spPr>
          <a:xfrm>
            <a:off x="3008988" y="5826948"/>
            <a:ext cx="1836602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heeft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pagina's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aangemaakt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inclusief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homepage,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contactpagina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testimonials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Ook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benodigde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plugins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geïnstalleerd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>
              <a:buFont typeface="Calibri"/>
              <a:buChar char="-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2646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853A5-3165-5C67-A07E-067AA3A1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02249-E9D6-898D-F898-BC02AD54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729" y="1389493"/>
            <a:ext cx="12547524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Aan de slag!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AF61C-58C0-794C-5A45-EEDD2020CCBC}"/>
              </a:ext>
            </a:extLst>
          </p:cNvPr>
          <p:cNvSpPr txBox="1"/>
          <p:nvPr/>
        </p:nvSpPr>
        <p:spPr>
          <a:xfrm>
            <a:off x="1433729" y="3117631"/>
            <a:ext cx="559271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 de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hoef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ervaring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hebben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webdesign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Loop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gewoon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door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lijst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sitegids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4318FC6-437B-F7CA-2216-193B23EF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673" y="3086826"/>
            <a:ext cx="15298598" cy="819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2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9B686-143E-B2E6-6A53-F4B2781D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AD4E6-A60B-C318-50BA-CC40D34C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89492"/>
            <a:ext cx="19581370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Vastgelopen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? Het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helpcentrum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staat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voor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je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klaar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!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35B12-67D7-D151-08D8-CC08F655FA0A}"/>
              </a:ext>
            </a:extLst>
          </p:cNvPr>
          <p:cNvSpPr txBox="1"/>
          <p:nvPr/>
        </p:nvSpPr>
        <p:spPr>
          <a:xfrm>
            <a:off x="3460032" y="11627775"/>
            <a:ext cx="1685577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Terwijl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je website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bewerkt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in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Helpcentrum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handige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tutorials die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verder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kunnen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10711BBB-EE78-03AC-BF1A-054DFB058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27" t="-4118" r="-214" b="4185"/>
          <a:stretch/>
        </p:blipFill>
        <p:spPr>
          <a:xfrm>
            <a:off x="3460032" y="3192228"/>
            <a:ext cx="8515812" cy="719853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B755299-424F-1057-FD80-5AAED99E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49" r="107" b="-196"/>
          <a:stretch/>
        </p:blipFill>
        <p:spPr>
          <a:xfrm>
            <a:off x="12390479" y="3429199"/>
            <a:ext cx="7925331" cy="69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9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3E0D-12DA-2D92-7B9C-CDFE74953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AFE73-30AC-00B9-1818-344508BD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315" y="6454824"/>
            <a:ext cx="19581370" cy="806351"/>
          </a:xfrm>
        </p:spPr>
        <p:txBody>
          <a:bodyPr lIns="91440" tIns="45720" rIns="91440" bIns="45720" anchor="t"/>
          <a:lstStyle/>
          <a:p>
            <a:pPr algn="ctr"/>
            <a:r>
              <a:rPr lang="en-US" dirty="0">
                <a:latin typeface="Open Sans SemiBold"/>
                <a:ea typeface="Open Sans SemiBold"/>
                <a:cs typeface="Open Sans SemiBold"/>
              </a:rPr>
              <a:t>Kan AI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mij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ook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helpen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met content?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7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2ACA4-3E29-CFC4-2769-5B3D4FACD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3E3824-80AA-F410-4DC7-C4C764E5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296" y="2201325"/>
            <a:ext cx="21591750" cy="12195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74752-7199-81DD-D93C-0D07EC30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73755"/>
            <a:ext cx="19581370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Direct je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tekst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genereren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F92FDE-A3C0-5A18-CD3B-52E75A32D1AA}"/>
              </a:ext>
            </a:extLst>
          </p:cNvPr>
          <p:cNvSpPr txBox="1"/>
          <p:nvPr/>
        </p:nvSpPr>
        <p:spPr>
          <a:xfrm>
            <a:off x="1421569" y="2556163"/>
            <a:ext cx="1077043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Vertel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wat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nodig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hebt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35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55DDE-3A57-DCDF-EDDD-66AC0F17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D627-021B-F9E0-6E20-D9201B3C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67349"/>
            <a:ext cx="19581370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Je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tekst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controleren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verbeteren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247D6-DFF1-B210-64F9-1B4270EDD537}"/>
              </a:ext>
            </a:extLst>
          </p:cNvPr>
          <p:cNvSpPr txBox="1"/>
          <p:nvPr/>
        </p:nvSpPr>
        <p:spPr>
          <a:xfrm>
            <a:off x="1409296" y="2769703"/>
            <a:ext cx="374022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detecteert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fouten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corrigeert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ze in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handomdraai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7640B-FA65-216B-D182-9BD30932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055" y="2973646"/>
            <a:ext cx="17415649" cy="98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77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2EE66-25D5-D955-270F-85F857A1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FB57-29B7-D6BE-1AC0-B0BE3539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67349"/>
            <a:ext cx="6387167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Vertalen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met AI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D041F-41DD-9421-940A-C94E11BD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221" y="2926966"/>
            <a:ext cx="17175483" cy="9766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0F36E-2724-7B66-FB12-8DF4559C6F49}"/>
              </a:ext>
            </a:extLst>
          </p:cNvPr>
          <p:cNvSpPr txBox="1"/>
          <p:nvPr/>
        </p:nvSpPr>
        <p:spPr>
          <a:xfrm>
            <a:off x="1409296" y="2926966"/>
            <a:ext cx="389817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Waarom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Google Translate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onze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1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04906-BB52-5FA6-60F5-DE213DBE1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D08F-AAA9-311B-6982-7C47FCB2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42229"/>
            <a:ext cx="19581370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Online compliance met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iubenda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3CDA7-3AC5-242E-C3E6-668C6BA792BF}"/>
              </a:ext>
            </a:extLst>
          </p:cNvPr>
          <p:cNvSpPr txBox="1"/>
          <p:nvPr/>
        </p:nvSpPr>
        <p:spPr>
          <a:xfrm>
            <a:off x="1082837" y="3496185"/>
            <a:ext cx="6511172" cy="84638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Automatisch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gegenereerde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bijgewerkte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online compliance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documenten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bijv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cookie-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privacybeleid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cookie banner)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online compliance scanner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detecteert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automatisch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derde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partijen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actief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je website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clausules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juridische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direct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geïntegreerd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je website.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Makeover">
            <a:hlinkClick r:id="" action="ppaction://media"/>
            <a:extLst>
              <a:ext uri="{FF2B5EF4-FFF2-40B4-BE49-F238E27FC236}">
                <a16:creationId xmlns:a16="http://schemas.microsoft.com/office/drawing/2014/main" id="{CAB0E99C-2399-1C25-A272-2D947BD88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7410" y="3237062"/>
            <a:ext cx="14820369" cy="84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D17FF-1D5C-40EE-2A72-B2BEB269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9E08A1-0CB2-5B76-6D16-9804AC3A98D1}"/>
              </a:ext>
            </a:extLst>
          </p:cNvPr>
          <p:cNvSpPr txBox="1"/>
          <p:nvPr/>
        </p:nvSpPr>
        <p:spPr>
          <a:xfrm>
            <a:off x="1217909" y="2851914"/>
            <a:ext cx="9455890" cy="87408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Versleutelde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verbinding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tussen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server,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zodat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inlog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betaalgegevens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beschermd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verzonden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  <a:b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herken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SSL-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gecertificeerd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domein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"https" in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plaats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"http"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icoon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adresbalk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zoals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hangslot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hostingpakketten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beschikken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gratis Let's Encrypt SSL-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certificaat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standaard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ingesteld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zodat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verder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niets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hoeft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extra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beveiliging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webshops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middelgrote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bedrijfswebsites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of sites met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meerdere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subdomeinen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 extra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opties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aanschaffen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51C66D5-BB46-3129-A07C-CB65D86AF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111" y="3425041"/>
            <a:ext cx="12104685" cy="68018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2A670D-8D8D-61B9-837E-04463ACB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42229"/>
            <a:ext cx="19581370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Meer 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mogelijkheden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| SSL-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certificaat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9688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AB91-99C5-9B30-13A1-4067D2E8B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B9941-77A0-E2AE-4B13-C24B6975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42229"/>
            <a:ext cx="11993883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Beveiligingstips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voor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je website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2BDA5-A8F9-4A2C-D857-DD3504007443}"/>
              </a:ext>
            </a:extLst>
          </p:cNvPr>
          <p:cNvSpPr txBox="1"/>
          <p:nvPr/>
        </p:nvSpPr>
        <p:spPr>
          <a:xfrm>
            <a:off x="2037895" y="3980289"/>
            <a:ext cx="6263893" cy="7478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 je website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regelmatig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Houd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website up-to-date om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kwetsbaarheden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oude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versies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voorkomen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Controleer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maandelijks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updates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website.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Automatic update is available in all Managed WordPress/WooCommerce plans by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TransIP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342900" indent="-3429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03681-79F4-6E62-F33B-6B24B342FEE5}"/>
              </a:ext>
            </a:extLst>
          </p:cNvPr>
          <p:cNvSpPr txBox="1"/>
          <p:nvPr/>
        </p:nvSpPr>
        <p:spPr>
          <a:xfrm>
            <a:off x="16131640" y="3980289"/>
            <a:ext cx="651179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Maak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back-up van je website</a:t>
            </a:r>
          </a:p>
          <a:p>
            <a:b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hostingpakketten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TransIP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hebben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automatische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back-ups, die 30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dagen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bewaard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Herstellen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doe je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snel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eenvoudig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via je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controlepaneel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381ED-229E-5734-ED7E-7740E45A165B}"/>
              </a:ext>
            </a:extLst>
          </p:cNvPr>
          <p:cNvSpPr txBox="1"/>
          <p:nvPr/>
        </p:nvSpPr>
        <p:spPr>
          <a:xfrm>
            <a:off x="9179759" y="3980289"/>
            <a:ext cx="6073910" cy="102489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Patchman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Patchman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scant je WordPress-, Joomla- of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Drupalwebsite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kwetsbaarheden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malware.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gevonden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ontvang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melding.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automatische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patching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kwetsbaarheden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direct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opgelost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Patchman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inbegrepen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alle Managed WordPress/WooCommerce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pakketten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TransIP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andere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pakketten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het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beschikbaar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add-on.</a:t>
            </a:r>
            <a:b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Calibri"/>
              <a:buChar char="-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4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>
            <a:extLst>
              <a:ext uri="{FF2B5EF4-FFF2-40B4-BE49-F238E27FC236}">
                <a16:creationId xmlns:a16="http://schemas.microsoft.com/office/drawing/2014/main" id="{2D50EC6F-DB05-1B0D-BB9B-C1C4A4F5AC3C}"/>
              </a:ext>
            </a:extLst>
          </p:cNvPr>
          <p:cNvSpPr txBox="1">
            <a:spLocks/>
          </p:cNvSpPr>
          <p:nvPr/>
        </p:nvSpPr>
        <p:spPr>
          <a:xfrm>
            <a:off x="1434629" y="1804737"/>
            <a:ext cx="10222558" cy="806351"/>
          </a:xfrm>
          <a:prstGeom prst="rect">
            <a:avLst/>
          </a:prstGeo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6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1CDF1-93CA-29E7-53AE-ADD13EEF7714}"/>
              </a:ext>
            </a:extLst>
          </p:cNvPr>
          <p:cNvSpPr txBox="1"/>
          <p:nvPr/>
        </p:nvSpPr>
        <p:spPr>
          <a:xfrm>
            <a:off x="1632857" y="3505200"/>
            <a:ext cx="1221377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Clr>
                <a:srgbClr val="6B99CB"/>
              </a:buClr>
              <a:buFont typeface="Wingdings" pitchFamily="2" charset="2"/>
              <a:buChar char="§"/>
            </a:pPr>
            <a:r>
              <a:rPr lang="en-NL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Introductie</a:t>
            </a:r>
            <a:endParaRPr lang="en-US" sz="3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Clr>
                <a:srgbClr val="6B99CB"/>
              </a:buCl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 makeover</a:t>
            </a:r>
          </a:p>
          <a:p>
            <a:pPr marL="571500" indent="-571500">
              <a:buClr>
                <a:srgbClr val="6B99CB"/>
              </a:buCl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381062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03FAD-3691-E36E-AF93-95E11B4B3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41E4-EB24-FEAD-FE6A-A21DC187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42229"/>
            <a:ext cx="19182080" cy="88656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De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nieuwe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 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hoedtique-mary-stoop.nl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!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/>
          </a:p>
        </p:txBody>
      </p:sp>
      <p:pic>
        <p:nvPicPr>
          <p:cNvPr id="5" name="Picture 4" descr="A screenshot of a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A1CE380-814A-9B01-4450-3D598ACA3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20" y="3542848"/>
            <a:ext cx="17127359" cy="900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1C28-1DA7-9A26-CCE8-0BAFC71E9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E41DE-44DE-ADA5-C8A8-9FA2A74D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296" y="1382333"/>
            <a:ext cx="21374725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Waarom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AI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gebruiken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om je website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maken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?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54EE8-562F-1A14-E046-3B4016047020}"/>
              </a:ext>
            </a:extLst>
          </p:cNvPr>
          <p:cNvSpPr txBox="1"/>
          <p:nvPr/>
        </p:nvSpPr>
        <p:spPr>
          <a:xfrm>
            <a:off x="2020491" y="4311544"/>
            <a:ext cx="6073910" cy="79406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Snellere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productietijd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neemt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tijdrovende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taken van je over,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zoals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templates met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afbeeldingen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al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klaarstaan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installeren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benodigde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plug-ins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schrijven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bewerken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teksten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1B4A0-24DE-6191-887B-B6BA8D42AE20}"/>
              </a:ext>
            </a:extLst>
          </p:cNvPr>
          <p:cNvSpPr txBox="1"/>
          <p:nvPr/>
        </p:nvSpPr>
        <p:spPr>
          <a:xfrm>
            <a:off x="16289599" y="4250410"/>
            <a:ext cx="6073910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Gebruiksvriendelijke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interface</a:t>
            </a: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ontworpen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het hele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website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eenvoudig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kunt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doorlopen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C7201-6AAE-E9ED-E116-E482D30403E4}"/>
              </a:ext>
            </a:extLst>
          </p:cNvPr>
          <p:cNvSpPr txBox="1"/>
          <p:nvPr/>
        </p:nvSpPr>
        <p:spPr>
          <a:xfrm>
            <a:off x="9155045" y="4250410"/>
            <a:ext cx="6073910" cy="609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technische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kennis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ervaring</a:t>
            </a:r>
            <a:r>
              <a:rPr lang="en-US" sz="3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nodig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voorkennis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vereist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Laat AI het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mooiste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ontwerp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Handige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checklist om je website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compleet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maken</a:t>
            </a:r>
            <a:br>
              <a:rPr lang="en-US" sz="3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US" sz="3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09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4538-F613-46C1-A651-D10A3CE1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61" y="6454824"/>
            <a:ext cx="20472060" cy="806351"/>
          </a:xfrm>
        </p:spPr>
        <p:txBody>
          <a:bodyPr lIns="91440" tIns="45720" rIns="91440" bIns="45720" anchor="t"/>
          <a:lstStyle/>
          <a:p>
            <a:r>
              <a:rPr lang="en-US" sz="5400" dirty="0">
                <a:latin typeface="Open Sans SemiBold"/>
                <a:ea typeface="Open Sans SemiBold"/>
                <a:cs typeface="Open Sans SemiBold"/>
              </a:rPr>
              <a:t>Heb je al AI-</a:t>
            </a:r>
            <a:r>
              <a:rPr lang="en-US" sz="5400" dirty="0" err="1">
                <a:latin typeface="Open Sans SemiBold"/>
                <a:ea typeface="Open Sans SemiBold"/>
                <a:cs typeface="Open Sans SemiBold"/>
              </a:rPr>
              <a:t>functies</a:t>
            </a:r>
            <a:r>
              <a:rPr lang="en-US" sz="5400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sz="5400" dirty="0" err="1">
                <a:latin typeface="Open Sans SemiBold"/>
                <a:ea typeface="Open Sans SemiBold"/>
                <a:cs typeface="Open Sans SemiBold"/>
              </a:rPr>
              <a:t>gebruikt</a:t>
            </a:r>
            <a:r>
              <a:rPr lang="en-US" sz="5400" dirty="0">
                <a:latin typeface="Open Sans SemiBold"/>
                <a:ea typeface="Open Sans SemiBold"/>
                <a:cs typeface="Open Sans SemiBold"/>
              </a:rPr>
              <a:t> in de </a:t>
            </a:r>
            <a:r>
              <a:rPr lang="en-US" sz="5400" dirty="0" err="1">
                <a:latin typeface="Open Sans SemiBold"/>
                <a:ea typeface="Open Sans SemiBold"/>
                <a:cs typeface="Open Sans SemiBold"/>
              </a:rPr>
              <a:t>producten</a:t>
            </a:r>
            <a:r>
              <a:rPr lang="en-US" sz="5400" dirty="0">
                <a:latin typeface="Open Sans SemiBold"/>
                <a:ea typeface="Open Sans SemiBold"/>
                <a:cs typeface="Open Sans SemiBold"/>
              </a:rPr>
              <a:t> van </a:t>
            </a:r>
            <a:r>
              <a:rPr lang="en-US" sz="5400" dirty="0" err="1">
                <a:latin typeface="Open Sans SemiBold"/>
                <a:ea typeface="Open Sans SemiBold"/>
                <a:cs typeface="Open Sans SemiBold"/>
              </a:rPr>
              <a:t>TransIP</a:t>
            </a:r>
            <a:r>
              <a:rPr lang="en-US" sz="5400" dirty="0">
                <a:latin typeface="Open Sans SemiBold"/>
                <a:ea typeface="Open Sans SemiBold"/>
                <a:cs typeface="Open Sans SemiBold"/>
              </a:rPr>
              <a:t>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6878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6CB1F83-75BE-344B-C7E9-BC903AB38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76" y="1804737"/>
            <a:ext cx="12547524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Hoe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hebben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we AI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gebruikt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om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een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website om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toveren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?</a:t>
            </a:r>
            <a:br>
              <a:rPr lang="en-US" dirty="0">
                <a:latin typeface="Open Sans SemiBold"/>
                <a:ea typeface="Open Sans SemiBold"/>
                <a:cs typeface="Open Sans SemiBold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36DAF-24AF-4B98-F85D-1457BB3FAAD6}"/>
              </a:ext>
            </a:extLst>
          </p:cNvPr>
          <p:cNvSpPr txBox="1"/>
          <p:nvPr/>
        </p:nvSpPr>
        <p:spPr>
          <a:xfrm>
            <a:off x="1409997" y="4092113"/>
            <a:ext cx="13326726" cy="83869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We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vroegen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klanten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om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hun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website op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geven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complete make-over.</a:t>
            </a:r>
          </a:p>
          <a:p>
            <a:pPr marL="514350" indent="-514350">
              <a:buAutoNum type="arabicPeriod"/>
            </a:pP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We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vroegen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ook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naar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voorkeuren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vereisten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. Op basis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hiervan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hebben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we met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behulp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van AI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volledig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nieuwe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versie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van de website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gemaakt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.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1"/>
              </a:solidFill>
              <a:latin typeface="HelveticaNeueLT Std"/>
              <a:cs typeface="Arial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De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gekozen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website: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ea typeface="+mn-lt"/>
                <a:cs typeface="Arial"/>
              </a:rPr>
              <a:t>hoedtique-marystoop.nl</a:t>
            </a:r>
            <a:b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</a:br>
            <a:endParaRPr lang="en-US" sz="3200" dirty="0">
              <a:solidFill>
                <a:schemeClr val="bg1"/>
              </a:solidFill>
              <a:latin typeface="HelveticaNeueLT Std"/>
              <a:cs typeface="Arial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Onze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klant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heeft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lokale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winkel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in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Heusden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gespecialiseerd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in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hoeden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accessoires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. Ze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gebruiken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hun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website om de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fysieke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winkel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promoten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hun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producten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laten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zien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</a:br>
            <a:endParaRPr lang="en-US" sz="3200" dirty="0">
              <a:solidFill>
                <a:schemeClr val="bg1"/>
              </a:solidFill>
              <a:latin typeface="HelveticaNeueLT Std"/>
              <a:cs typeface="Arial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Hun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wensen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eisen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zie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je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hiernaast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  <a:latin typeface="HelveticaNeueLT Std"/>
              <a:cs typeface="Arial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Laten we nu de makeover van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ea typeface="+mn-lt"/>
                <a:cs typeface="Arial"/>
              </a:rPr>
              <a:t>hoedtique-marystoop.nl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ea typeface="+mn-lt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ea typeface="+mn-lt"/>
                <a:cs typeface="Arial"/>
              </a:rPr>
              <a:t>doorlopen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ea typeface="+mn-lt"/>
                <a:cs typeface="Arial"/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   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9183D4E-F530-05EE-B78E-C89DE9EEE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84" b="14626"/>
          <a:stretch/>
        </p:blipFill>
        <p:spPr>
          <a:xfrm>
            <a:off x="15045506" y="2035050"/>
            <a:ext cx="8696993" cy="9186569"/>
          </a:xfrm>
          <a:prstGeom prst="rect">
            <a:avLst/>
          </a:prstGeom>
          <a:ln>
            <a:solidFill>
              <a:srgbClr val="1C3E6D"/>
            </a:solidFill>
          </a:ln>
        </p:spPr>
      </p:pic>
    </p:spTree>
    <p:extLst>
      <p:ext uri="{BB962C8B-B14F-4D97-AF65-F5344CB8AC3E}">
        <p14:creationId xmlns:p14="http://schemas.microsoft.com/office/powerpoint/2010/main" val="393366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6DF87F2-8C23-242B-53D4-DC542DD8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76" y="1804737"/>
            <a:ext cx="16210716" cy="80635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Welke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producten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van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TransIP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hebben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 we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gebruikt</a:t>
            </a:r>
            <a:r>
              <a:rPr lang="en-US" dirty="0">
                <a:latin typeface="Open Sans SemiBold"/>
                <a:ea typeface="Open Sans SemiBold"/>
                <a:cs typeface="Open Sans SemiBold"/>
              </a:rPr>
              <a:t>?</a:t>
            </a:r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40D3D47-AA82-422E-36A0-AE0CAF296E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76158" y="8584945"/>
            <a:ext cx="3982342" cy="3050378"/>
          </a:xfrm>
        </p:spPr>
        <p:txBody>
          <a:bodyPr/>
          <a:lstStyle/>
          <a:p>
            <a:endParaRPr lang="en-GB" dirty="0"/>
          </a:p>
          <a:p>
            <a:r>
              <a:rPr lang="en-GB" dirty="0" err="1"/>
              <a:t>Een</a:t>
            </a:r>
            <a:r>
              <a:rPr lang="en-GB" dirty="0"/>
              <a:t> .</a:t>
            </a:r>
            <a:r>
              <a:rPr lang="en-GB" dirty="0" err="1"/>
              <a:t>nl-domein</a:t>
            </a:r>
            <a:r>
              <a:rPr lang="en-GB" dirty="0"/>
              <a:t> (</a:t>
            </a:r>
            <a:r>
              <a:rPr lang="en-GB" dirty="0" err="1"/>
              <a:t>voor</a:t>
            </a:r>
            <a:r>
              <a:rPr lang="en-GB" dirty="0"/>
              <a:t> 0,49 euro).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EAC2DA0-2B22-B030-425C-B02C7B7AF01C}"/>
              </a:ext>
            </a:extLst>
          </p:cNvPr>
          <p:cNvSpPr txBox="1">
            <a:spLocks/>
          </p:cNvSpPr>
          <p:nvPr/>
        </p:nvSpPr>
        <p:spPr>
          <a:xfrm>
            <a:off x="3455948" y="7992546"/>
            <a:ext cx="4502551" cy="52608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chemeClr val="bg1"/>
                </a:solidFill>
                <a:latin typeface="Arial"/>
                <a:cs typeface="Segoe UI"/>
              </a:rPr>
              <a:t>Domeinregistratie</a:t>
            </a:r>
            <a:endParaRPr lang="en-NL" sz="3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Placeholder 15">
            <a:extLst>
              <a:ext uri="{FF2B5EF4-FFF2-40B4-BE49-F238E27FC236}">
                <a16:creationId xmlns:a16="http://schemas.microsoft.com/office/drawing/2014/main" id="{BA30258A-81BB-C560-14E3-DD2789625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90945" y="5311790"/>
            <a:ext cx="1800000" cy="1800000"/>
          </a:xfrm>
          <a:prstGeom prst="rect">
            <a:avLst/>
          </a:prstGeom>
        </p:spPr>
      </p:pic>
      <p:pic>
        <p:nvPicPr>
          <p:cNvPr id="25" name="Picture Placeholder 17" descr="Icon&#10;&#10;Description automatically generated">
            <a:extLst>
              <a:ext uri="{FF2B5EF4-FFF2-40B4-BE49-F238E27FC236}">
                <a16:creationId xmlns:a16="http://schemas.microsoft.com/office/drawing/2014/main" id="{EF940E9D-CB3B-5DF2-9EF7-34C96B1AC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5259" y="5316017"/>
            <a:ext cx="1800000" cy="1800000"/>
          </a:xfrm>
          <a:prstGeom prst="rect">
            <a:avLst/>
          </a:prstGeom>
        </p:spPr>
      </p:pic>
      <p:pic>
        <p:nvPicPr>
          <p:cNvPr id="26" name="Picture Placeholder 19" descr="Icon&#10;&#10;Description automatically generated">
            <a:extLst>
              <a:ext uri="{FF2B5EF4-FFF2-40B4-BE49-F238E27FC236}">
                <a16:creationId xmlns:a16="http://schemas.microsoft.com/office/drawing/2014/main" id="{89D78101-DD5C-1797-26F9-59E4B6FB7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>
            <a:fillRect/>
          </a:stretch>
        </p:blipFill>
        <p:spPr>
          <a:xfrm>
            <a:off x="17325500" y="5311790"/>
            <a:ext cx="1800000" cy="1800000"/>
          </a:xfrm>
          <a:prstGeom prst="rect">
            <a:avLst/>
          </a:prstGeom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45834400-1948-56ED-9AD6-97A9663E245D}"/>
              </a:ext>
            </a:extLst>
          </p:cNvPr>
          <p:cNvSpPr txBox="1">
            <a:spLocks/>
          </p:cNvSpPr>
          <p:nvPr/>
        </p:nvSpPr>
        <p:spPr>
          <a:xfrm>
            <a:off x="10043790" y="8589172"/>
            <a:ext cx="4673895" cy="3322091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 kern="12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485900" marR="0" indent="-57150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3431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Arial" panose="020B0604020202020204" pitchFamily="34" charset="0"/>
              <a:buChar char="•"/>
              <a:tabLst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257550" indent="-51435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87DC1"/>
              </a:buClr>
              <a:buFont typeface="+mj-lt"/>
              <a:buAutoNum type="arabicPeriod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20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/>
              <a:buChar char="-"/>
            </a:pPr>
            <a:endParaRPr lang="en-US" sz="3200" dirty="0">
              <a:latin typeface="Arial"/>
              <a:cs typeface="Segoe UI"/>
            </a:endParaRPr>
          </a:p>
          <a:p>
            <a:pPr marL="342900" indent="-342900">
              <a:buFont typeface="Calibri"/>
              <a:buChar char="-"/>
            </a:pPr>
            <a:r>
              <a:rPr lang="en-US" sz="3200" dirty="0">
                <a:latin typeface="Arial"/>
                <a:cs typeface="Segoe UI"/>
              </a:rPr>
              <a:t>AI website </a:t>
            </a:r>
            <a:r>
              <a:rPr lang="en-US" sz="3200" dirty="0" err="1">
                <a:latin typeface="Arial"/>
                <a:cs typeface="Segoe UI"/>
              </a:rPr>
              <a:t>sitebuilder</a:t>
            </a:r>
            <a:endParaRPr lang="en-US" sz="3200" dirty="0">
              <a:latin typeface="Arial"/>
              <a:cs typeface="Segoe UI"/>
            </a:endParaRPr>
          </a:p>
          <a:p>
            <a:pPr marL="342900" indent="-342900">
              <a:buFont typeface="Calibri"/>
              <a:buChar char="-"/>
            </a:pPr>
            <a:r>
              <a:rPr lang="en-US" sz="3200" dirty="0">
                <a:latin typeface="Arial"/>
                <a:cs typeface="Segoe UI"/>
              </a:rPr>
              <a:t>WordPress website hosting</a:t>
            </a:r>
          </a:p>
          <a:p>
            <a:pPr marL="342900" indent="-342900">
              <a:buFont typeface="Calibri"/>
              <a:buChar char="-"/>
            </a:pPr>
            <a:r>
              <a:rPr lang="en-US" sz="3200" dirty="0" err="1">
                <a:latin typeface="Arial"/>
                <a:cs typeface="Arial"/>
              </a:rPr>
              <a:t>Automatische</a:t>
            </a:r>
            <a:r>
              <a:rPr lang="en-US" sz="3200" dirty="0">
                <a:latin typeface="Arial"/>
                <a:cs typeface="Arial"/>
              </a:rPr>
              <a:t> updates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26069D4-8B5D-365B-0F3E-84BA1BF7A59B}"/>
              </a:ext>
            </a:extLst>
          </p:cNvPr>
          <p:cNvSpPr txBox="1">
            <a:spLocks/>
          </p:cNvSpPr>
          <p:nvPr/>
        </p:nvSpPr>
        <p:spPr>
          <a:xfrm>
            <a:off x="9813983" y="7996773"/>
            <a:ext cx="4502551" cy="52608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Segoe UI"/>
              </a:rPr>
              <a:t>Managed WordPress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E339264B-8DB4-C161-65EC-AB7940B1C15C}"/>
              </a:ext>
            </a:extLst>
          </p:cNvPr>
          <p:cNvSpPr txBox="1">
            <a:spLocks/>
          </p:cNvSpPr>
          <p:nvPr/>
        </p:nvSpPr>
        <p:spPr>
          <a:xfrm>
            <a:off x="16425501" y="8589172"/>
            <a:ext cx="5060466" cy="4574378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3000" b="0" i="0" kern="12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485900" marR="0" indent="-57150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+mj-lt"/>
              <a:buAutoNum type="arabicPeriod"/>
              <a:tabLst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343150" marR="0" indent="-514350" algn="l" defTabSz="1828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7DC1"/>
              </a:buClr>
              <a:buSzTx/>
              <a:buFont typeface="Arial" panose="020B0604020202020204" pitchFamily="34" charset="0"/>
              <a:buChar char="•"/>
              <a:tabLst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257550" indent="-51435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87DC1"/>
              </a:buClr>
              <a:buFont typeface="+mj-lt"/>
              <a:buAutoNum type="arabicPeriod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20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0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342900" indent="-342900">
              <a:buFont typeface="Calibri"/>
              <a:buChar char="-"/>
            </a:pPr>
            <a:r>
              <a:rPr lang="en-US" sz="3200" dirty="0" err="1">
                <a:latin typeface="Arial"/>
                <a:cs typeface="Segoe UI"/>
              </a:rPr>
              <a:t>Automatische</a:t>
            </a:r>
            <a:r>
              <a:rPr lang="en-US" sz="3200" dirty="0">
                <a:latin typeface="Arial"/>
                <a:cs typeface="Segoe UI"/>
              </a:rPr>
              <a:t> </a:t>
            </a:r>
            <a:r>
              <a:rPr lang="en-US" sz="3200" dirty="0" err="1">
                <a:latin typeface="Arial"/>
                <a:cs typeface="Segoe UI"/>
              </a:rPr>
              <a:t>onlinecompliance</a:t>
            </a:r>
            <a:r>
              <a:rPr lang="en-US" sz="3200" dirty="0">
                <a:latin typeface="Arial"/>
                <a:cs typeface="Segoe UI"/>
              </a:rPr>
              <a:t>-tool</a:t>
            </a:r>
          </a:p>
          <a:p>
            <a:pPr marL="342900" indent="-342900">
              <a:buFont typeface="Calibri"/>
              <a:buChar char="-"/>
            </a:pPr>
            <a:r>
              <a:rPr lang="en-US" sz="3200" dirty="0">
                <a:latin typeface="Arial"/>
                <a:cs typeface="Segoe UI"/>
              </a:rPr>
              <a:t>AVG-</a:t>
            </a:r>
            <a:r>
              <a:rPr lang="en-US" sz="3200" dirty="0" err="1">
                <a:latin typeface="Arial"/>
                <a:cs typeface="Segoe UI"/>
              </a:rPr>
              <a:t>documentgeneratie</a:t>
            </a:r>
            <a:r>
              <a:rPr lang="en-US" sz="3200" dirty="0">
                <a:latin typeface="Arial"/>
                <a:cs typeface="Segoe UI"/>
              </a:rPr>
              <a:t> </a:t>
            </a:r>
            <a:r>
              <a:rPr lang="en-US" sz="3200" dirty="0" err="1">
                <a:latin typeface="Arial"/>
                <a:cs typeface="Segoe UI"/>
              </a:rPr>
              <a:t>en</a:t>
            </a:r>
            <a:r>
              <a:rPr lang="en-US" sz="3200" dirty="0">
                <a:latin typeface="Arial"/>
                <a:cs typeface="Segoe UI"/>
              </a:rPr>
              <a:t> -updates</a:t>
            </a:r>
            <a:endParaRPr lang="en-US" dirty="0">
              <a:latin typeface="HelveticaNeueLT Std"/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sz="3200" dirty="0" err="1">
                <a:latin typeface="Arial"/>
                <a:ea typeface="+mn-lt"/>
                <a:cs typeface="Arial"/>
              </a:rPr>
              <a:t>Gecertificeerd</a:t>
            </a:r>
            <a:r>
              <a:rPr lang="en-US" sz="3200" dirty="0">
                <a:latin typeface="Arial"/>
                <a:ea typeface="+mn-lt"/>
                <a:cs typeface="Arial"/>
              </a:rPr>
              <a:t> door Google</a:t>
            </a:r>
            <a:endParaRPr lang="en-US" dirty="0">
              <a:latin typeface="HelveticaNeueLT Std"/>
              <a:ea typeface="+mn-lt"/>
              <a:cs typeface="Arial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C2B0AA3-C381-6734-38C4-55F7E16B5911}"/>
              </a:ext>
            </a:extLst>
          </p:cNvPr>
          <p:cNvSpPr txBox="1">
            <a:spLocks/>
          </p:cNvSpPr>
          <p:nvPr/>
        </p:nvSpPr>
        <p:spPr>
          <a:xfrm>
            <a:off x="15974225" y="7965042"/>
            <a:ext cx="4502551" cy="526088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chemeClr val="bg1"/>
                </a:solidFill>
                <a:latin typeface="Arial"/>
                <a:cs typeface="Segoe UI"/>
              </a:rPr>
              <a:t>iubenda</a:t>
            </a:r>
            <a:endParaRPr lang="en-NL" sz="3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3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94EC2-57BE-1E45-6A70-21A36FE20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A495D-5910-4852-080B-1AB06BF8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729" y="1389494"/>
            <a:ext cx="12547524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Templategeneratie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42C50-AEF2-533E-3252-65C9B7065E2E}"/>
              </a:ext>
            </a:extLst>
          </p:cNvPr>
          <p:cNvSpPr txBox="1"/>
          <p:nvPr/>
        </p:nvSpPr>
        <p:spPr>
          <a:xfrm>
            <a:off x="1482619" y="2628432"/>
            <a:ext cx="2067155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onze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wizard. In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deze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beantwoord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paar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vragen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waarmee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meest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geschikte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sjabloon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website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bepaalt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6327F1E6-5D2A-900B-81CE-4BE7E1A0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-3067"/>
          <a:stretch/>
        </p:blipFill>
        <p:spPr>
          <a:xfrm>
            <a:off x="13404888" y="4115273"/>
            <a:ext cx="9592704" cy="6647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5A05F-0F25-EF8E-B385-F69E92CF550A}"/>
              </a:ext>
            </a:extLst>
          </p:cNvPr>
          <p:cNvSpPr txBox="1"/>
          <p:nvPr/>
        </p:nvSpPr>
        <p:spPr>
          <a:xfrm>
            <a:off x="13166895" y="11488023"/>
            <a:ext cx="1006868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Vervolgens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geven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naam. Meestal is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naam van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bedrijf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05EE5-ADF5-7B0E-0B73-7EC9557EF185}"/>
              </a:ext>
            </a:extLst>
          </p:cNvPr>
          <p:cNvSpPr txBox="1"/>
          <p:nvPr/>
        </p:nvSpPr>
        <p:spPr>
          <a:xfrm>
            <a:off x="1285591" y="11488023"/>
            <a:ext cx="1006868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vertellen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AI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website over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gaat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Daarna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categorie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past.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D98F183A-7375-38FC-474F-5DDF90D2F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31"/>
          <a:stretch/>
        </p:blipFill>
        <p:spPr>
          <a:xfrm>
            <a:off x="1482619" y="4115274"/>
            <a:ext cx="9674634" cy="6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1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B96B6-3A08-C136-4F45-B3558621F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&#10;&#10;Description automatically generated">
            <a:extLst>
              <a:ext uri="{FF2B5EF4-FFF2-40B4-BE49-F238E27FC236}">
                <a16:creationId xmlns:a16="http://schemas.microsoft.com/office/drawing/2014/main" id="{73CEC143-96D7-ABB7-C536-E290F6C9A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19" y="4223329"/>
            <a:ext cx="9648491" cy="631646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B8F0137-28C9-1D14-76EC-E8D2FA60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4888" y="4198092"/>
            <a:ext cx="9592704" cy="6366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09F724-2702-1446-EECB-B306F861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729" y="1389494"/>
            <a:ext cx="12547524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Templategeneratie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5E369-8E0B-9982-DEAD-862F5CC7C85A}"/>
              </a:ext>
            </a:extLst>
          </p:cNvPr>
          <p:cNvSpPr txBox="1"/>
          <p:nvPr/>
        </p:nvSpPr>
        <p:spPr>
          <a:xfrm>
            <a:off x="1482619" y="2628432"/>
            <a:ext cx="2067155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Vervolgens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stellen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belangrijkste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doelen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website vast op basis van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inzending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selecteren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meerdere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doelen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9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B1D70-D4CB-95ED-CF32-C3915995D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27C0-DC2E-F74D-9EE4-F5DEF372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729" y="1389494"/>
            <a:ext cx="12547524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Templategeneratie</a:t>
            </a:r>
            <a:endParaRPr lang="en-US" dirty="0"/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7F914DF-6067-546C-F54B-AB246B8A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19" y="4242379"/>
            <a:ext cx="10858982" cy="593028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E38599F-6553-BA74-720B-1BE46DACA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016" y="4242379"/>
            <a:ext cx="11099308" cy="5930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3A83E-131D-DB08-75DF-003685043F82}"/>
              </a:ext>
            </a:extLst>
          </p:cNvPr>
          <p:cNvSpPr txBox="1"/>
          <p:nvPr/>
        </p:nvSpPr>
        <p:spPr>
          <a:xfrm>
            <a:off x="1433729" y="10823028"/>
            <a:ext cx="10068689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AI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stelt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 basis van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antwoorden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aantal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ontwerpen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degene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aansluit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wens van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klant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'Het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draait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om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beeld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'.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297DF-703B-733A-0050-E5609D062D40}"/>
              </a:ext>
            </a:extLst>
          </p:cNvPr>
          <p:cNvSpPr txBox="1"/>
          <p:nvPr/>
        </p:nvSpPr>
        <p:spPr>
          <a:xfrm>
            <a:off x="12661325" y="10823028"/>
            <a:ext cx="1006868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Daarna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pagina’s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die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‘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webshop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6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D57CC-82ED-2822-E487-84B87AEE5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7250FC-12C9-7E34-AC3B-B949FBCCBB2A}"/>
              </a:ext>
            </a:extLst>
          </p:cNvPr>
          <p:cNvSpPr txBox="1"/>
          <p:nvPr/>
        </p:nvSpPr>
        <p:spPr>
          <a:xfrm>
            <a:off x="2706895" y="10420187"/>
            <a:ext cx="10068689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voegen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kiezen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juiste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tone of voice. Zo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begrijpt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AI-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beter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stijl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bedrijf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de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eerste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nieuwe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 </a:t>
            </a:r>
            <a:r>
              <a:rPr lang="en-US" sz="3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genereren</a:t>
            </a:r>
            <a: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B4442-B24B-C837-2544-AE437C409723}"/>
              </a:ext>
            </a:extLst>
          </p:cNvPr>
          <p:cNvSpPr txBox="1"/>
          <p:nvPr/>
        </p:nvSpPr>
        <p:spPr>
          <a:xfrm>
            <a:off x="14215420" y="10420187"/>
            <a:ext cx="788413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En voilà! Nu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doet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de AI-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assistent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zijn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elveticaNeueLT Std"/>
                <a:cs typeface="Arial"/>
              </a:rPr>
              <a:t>magie</a:t>
            </a:r>
            <a:r>
              <a:rPr lang="en-US" sz="3200" dirty="0">
                <a:solidFill>
                  <a:schemeClr val="bg1"/>
                </a:solidFill>
                <a:latin typeface="HelveticaNeueLT Std"/>
                <a:cs typeface="Arial"/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55A7835-C062-9393-48A5-A363DCE1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47" y="4024121"/>
            <a:ext cx="10532982" cy="5645855"/>
          </a:xfrm>
          <a:prstGeom prst="rect">
            <a:avLst/>
          </a:prstGeom>
        </p:spPr>
      </p:pic>
      <p:pic>
        <p:nvPicPr>
          <p:cNvPr id="5" name="Picture 4" descr="A screenshot of a black and white page&#10;&#10;Description automatically generated">
            <a:extLst>
              <a:ext uri="{FF2B5EF4-FFF2-40B4-BE49-F238E27FC236}">
                <a16:creationId xmlns:a16="http://schemas.microsoft.com/office/drawing/2014/main" id="{7C581FF6-44F9-29C4-51B3-7A669CC65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662"/>
          <a:stretch/>
        </p:blipFill>
        <p:spPr>
          <a:xfrm>
            <a:off x="14215419" y="4046024"/>
            <a:ext cx="7884130" cy="56239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FE9D1A-8F8E-22F9-A4B0-6E45F018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729" y="1389494"/>
            <a:ext cx="12547524" cy="806351"/>
          </a:xfrm>
        </p:spPr>
        <p:txBody>
          <a:bodyPr lIns="91440" tIns="45720" rIns="91440" bIns="45720" anchor="t"/>
          <a:lstStyle/>
          <a:p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Templategeneratie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35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87DC1"/>
      </a:accent1>
      <a:accent2>
        <a:srgbClr val="F66C0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ansIP">
      <a:majorFont>
        <a:latin typeface="Open Sans"/>
        <a:ea typeface=""/>
        <a:cs typeface=""/>
      </a:majorFont>
      <a:minorFont>
        <a:latin typeface="HelveticaNeue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EF5FB"/>
        </a:solidFill>
        <a:ln w="9504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  <a:txDef>
      <a:spPr/>
      <a:bodyPr anchor="t"/>
      <a:lstStyle>
        <a:defPPr algn="l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5" tIns="71435" rIns="71435" bIns="71435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5" tIns="71435" rIns="71435" bIns="71435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12850</TotalTime>
  <Words>890</Words>
  <Application>Microsoft Macintosh PowerPoint</Application>
  <PresentationFormat>Custom</PresentationFormat>
  <Paragraphs>120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Helvetica Neue</vt:lpstr>
      <vt:lpstr>HelveticaNeueLT Std</vt:lpstr>
      <vt:lpstr>Open Sans</vt:lpstr>
      <vt:lpstr>Open Sans SemiBold</vt:lpstr>
      <vt:lpstr>Open Sans SemiBold</vt:lpstr>
      <vt:lpstr>Poppins</vt:lpstr>
      <vt:lpstr>Trebuchet MS</vt:lpstr>
      <vt:lpstr>Wingdings</vt:lpstr>
      <vt:lpstr>Office Theme</vt:lpstr>
      <vt:lpstr>Bouw je website met AI</vt:lpstr>
      <vt:lpstr>PowerPoint Presentation</vt:lpstr>
      <vt:lpstr>Heb je al AI-functies gebruikt in de producten van TransIP?</vt:lpstr>
      <vt:lpstr>Hoe hebben we AI gebruikt om een website om te toveren? </vt:lpstr>
      <vt:lpstr>Welke producten van TransIP hebben we gebruikt?</vt:lpstr>
      <vt:lpstr>Templategeneratie</vt:lpstr>
      <vt:lpstr>Templategeneratie</vt:lpstr>
      <vt:lpstr>Templategeneratie</vt:lpstr>
      <vt:lpstr>Templategeneratie</vt:lpstr>
      <vt:lpstr>De eerste pagina's staan nu klaar! </vt:lpstr>
      <vt:lpstr>Aan de slag!</vt:lpstr>
      <vt:lpstr>Vastgelopen? Het helpcentrum staat voor je klaar! </vt:lpstr>
      <vt:lpstr>Kan AI mij ook helpen met content? </vt:lpstr>
      <vt:lpstr>Direct je tekst genereren </vt:lpstr>
      <vt:lpstr>Je tekst controleren en verbeteren  </vt:lpstr>
      <vt:lpstr>Vertalen met AI </vt:lpstr>
      <vt:lpstr>Online compliance met iubenda</vt:lpstr>
      <vt:lpstr>Meer mogelijkheden| SSL-certificaat</vt:lpstr>
      <vt:lpstr>Beveiligingstips voor je website</vt:lpstr>
      <vt:lpstr>De nieuwe hoedtique-mary-stoop.nl! </vt:lpstr>
      <vt:lpstr>Waarom AI gebruiken om je website te maken?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 Constandse</dc:creator>
  <cp:lastModifiedBy>Marco Edelman</cp:lastModifiedBy>
  <cp:revision>172</cp:revision>
  <dcterms:modified xsi:type="dcterms:W3CDTF">2024-11-22T10:56:44Z</dcterms:modified>
</cp:coreProperties>
</file>